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13"/>
  </p:notesMasterIdLst>
  <p:sldIdLst>
    <p:sldId id="256" r:id="rId2"/>
    <p:sldId id="262" r:id="rId3"/>
    <p:sldId id="260" r:id="rId4"/>
    <p:sldId id="257" r:id="rId5"/>
    <p:sldId id="266" r:id="rId6"/>
    <p:sldId id="258" r:id="rId7"/>
    <p:sldId id="259" r:id="rId8"/>
    <p:sldId id="261" r:id="rId9"/>
    <p:sldId id="265" r:id="rId10"/>
    <p:sldId id="263" r:id="rId11"/>
    <p:sldId id="26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41" d="100"/>
          <a:sy n="41" d="100"/>
        </p:scale>
        <p:origin x="84" y="173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EA2228-034A-41BA-8EF0-D580F17B449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39B6D02-D117-4CCC-A9DD-D50D2CED2BFB}">
      <dgm:prSet/>
      <dgm:spPr/>
      <dgm:t>
        <a:bodyPr/>
        <a:lstStyle/>
        <a:p>
          <a:r>
            <a:rPr lang="ko-KR"/>
            <a:t>안전성 향상</a:t>
          </a:r>
          <a:endParaRPr lang="en-US"/>
        </a:p>
      </dgm:t>
    </dgm:pt>
    <dgm:pt modelId="{D521EBED-E54E-4FFF-BF6D-C59A5C76290C}" type="parTrans" cxnId="{4B7B2A8A-8E31-4694-9C85-2BDA4D045EAF}">
      <dgm:prSet/>
      <dgm:spPr/>
      <dgm:t>
        <a:bodyPr/>
        <a:lstStyle/>
        <a:p>
          <a:endParaRPr lang="en-US"/>
        </a:p>
      </dgm:t>
    </dgm:pt>
    <dgm:pt modelId="{BA330747-F012-4B41-8BE1-4C4E7CF689FB}" type="sibTrans" cxnId="{4B7B2A8A-8E31-4694-9C85-2BDA4D045EAF}">
      <dgm:prSet/>
      <dgm:spPr/>
      <dgm:t>
        <a:bodyPr/>
        <a:lstStyle/>
        <a:p>
          <a:endParaRPr lang="en-US"/>
        </a:p>
      </dgm:t>
    </dgm:pt>
    <dgm:pt modelId="{24CEDEDB-C979-4009-8FCD-57ECEE176DC2}">
      <dgm:prSet/>
      <dgm:spPr/>
      <dgm:t>
        <a:bodyPr/>
        <a:lstStyle/>
        <a:p>
          <a:r>
            <a:rPr lang="ko-KR"/>
            <a:t>효율적인 작업 수행</a:t>
          </a:r>
          <a:endParaRPr lang="en-US"/>
        </a:p>
      </dgm:t>
    </dgm:pt>
    <dgm:pt modelId="{42390A38-6675-4C2A-81CD-E7056619080A}" type="parTrans" cxnId="{2CD49C4B-220D-485F-9CF9-C3F3FF3AC6AD}">
      <dgm:prSet/>
      <dgm:spPr/>
      <dgm:t>
        <a:bodyPr/>
        <a:lstStyle/>
        <a:p>
          <a:endParaRPr lang="en-US"/>
        </a:p>
      </dgm:t>
    </dgm:pt>
    <dgm:pt modelId="{86DEF618-FD18-48A1-A50F-C23F11B5E7FE}" type="sibTrans" cxnId="{2CD49C4B-220D-485F-9CF9-C3F3FF3AC6AD}">
      <dgm:prSet/>
      <dgm:spPr/>
      <dgm:t>
        <a:bodyPr/>
        <a:lstStyle/>
        <a:p>
          <a:endParaRPr lang="en-US"/>
        </a:p>
      </dgm:t>
    </dgm:pt>
    <dgm:pt modelId="{49FE341D-CCAC-461C-8D7C-5013E371E714}">
      <dgm:prSet/>
      <dgm:spPr/>
      <dgm:t>
        <a:bodyPr/>
        <a:lstStyle/>
        <a:p>
          <a:r>
            <a:rPr lang="ko-KR"/>
            <a:t>자원 최적화</a:t>
          </a:r>
          <a:endParaRPr lang="en-US"/>
        </a:p>
      </dgm:t>
    </dgm:pt>
    <dgm:pt modelId="{718415AF-2C88-4A94-BBAB-B56849AF6778}" type="parTrans" cxnId="{57287C03-10D9-46E8-8922-067FE6803A2E}">
      <dgm:prSet/>
      <dgm:spPr/>
      <dgm:t>
        <a:bodyPr/>
        <a:lstStyle/>
        <a:p>
          <a:endParaRPr lang="en-US"/>
        </a:p>
      </dgm:t>
    </dgm:pt>
    <dgm:pt modelId="{7D2D5FE7-54FC-4EDF-866A-0A88CFB784A5}" type="sibTrans" cxnId="{57287C03-10D9-46E8-8922-067FE6803A2E}">
      <dgm:prSet/>
      <dgm:spPr/>
      <dgm:t>
        <a:bodyPr/>
        <a:lstStyle/>
        <a:p>
          <a:endParaRPr lang="en-US"/>
        </a:p>
      </dgm:t>
    </dgm:pt>
    <dgm:pt modelId="{DF59E4D6-69A2-4419-9235-25C9C44D7167}">
      <dgm:prSet/>
      <dgm:spPr/>
      <dgm:t>
        <a:bodyPr/>
        <a:lstStyle/>
        <a:p>
          <a:r>
            <a:rPr lang="ko-KR"/>
            <a:t>고객만족도 향상</a:t>
          </a:r>
          <a:endParaRPr lang="en-US"/>
        </a:p>
      </dgm:t>
    </dgm:pt>
    <dgm:pt modelId="{FD7BBDA9-2B36-49D7-BD2C-A0FCC80328D5}" type="parTrans" cxnId="{379A80DC-ACCD-41E3-8346-82EF730FC9A8}">
      <dgm:prSet/>
      <dgm:spPr/>
      <dgm:t>
        <a:bodyPr/>
        <a:lstStyle/>
        <a:p>
          <a:endParaRPr lang="en-US"/>
        </a:p>
      </dgm:t>
    </dgm:pt>
    <dgm:pt modelId="{904E2E7C-2D2B-4D80-9C01-814DFC302A4C}" type="sibTrans" cxnId="{379A80DC-ACCD-41E3-8346-82EF730FC9A8}">
      <dgm:prSet/>
      <dgm:spPr/>
      <dgm:t>
        <a:bodyPr/>
        <a:lstStyle/>
        <a:p>
          <a:endParaRPr lang="en-US"/>
        </a:p>
      </dgm:t>
    </dgm:pt>
    <dgm:pt modelId="{7FF98673-150F-49D3-B9B8-3E99C49F673A}">
      <dgm:prSet/>
      <dgm:spPr/>
      <dgm:t>
        <a:bodyPr/>
        <a:lstStyle/>
        <a:p>
          <a:r>
            <a:rPr lang="ko-KR"/>
            <a:t>비용 절감</a:t>
          </a:r>
          <a:endParaRPr lang="en-US"/>
        </a:p>
      </dgm:t>
    </dgm:pt>
    <dgm:pt modelId="{F86A6F86-F0E4-4041-8CE3-1A4FE20C961D}" type="parTrans" cxnId="{9D9AD5D1-0729-4DE6-844C-34C80871ECA6}">
      <dgm:prSet/>
      <dgm:spPr/>
      <dgm:t>
        <a:bodyPr/>
        <a:lstStyle/>
        <a:p>
          <a:endParaRPr lang="en-US"/>
        </a:p>
      </dgm:t>
    </dgm:pt>
    <dgm:pt modelId="{8A517F20-458A-4267-8CD8-29847AE163F9}" type="sibTrans" cxnId="{9D9AD5D1-0729-4DE6-844C-34C80871ECA6}">
      <dgm:prSet/>
      <dgm:spPr/>
      <dgm:t>
        <a:bodyPr/>
        <a:lstStyle/>
        <a:p>
          <a:endParaRPr lang="en-US"/>
        </a:p>
      </dgm:t>
    </dgm:pt>
    <dgm:pt modelId="{6A5F4DAF-825D-4231-8DF9-767E12A17A90}" type="pres">
      <dgm:prSet presAssocID="{4DEA2228-034A-41BA-8EF0-D580F17B449A}" presName="linear" presStyleCnt="0">
        <dgm:presLayoutVars>
          <dgm:animLvl val="lvl"/>
          <dgm:resizeHandles val="exact"/>
        </dgm:presLayoutVars>
      </dgm:prSet>
      <dgm:spPr/>
    </dgm:pt>
    <dgm:pt modelId="{22F32FC8-26C8-4872-A898-C90DE64457C6}" type="pres">
      <dgm:prSet presAssocID="{A39B6D02-D117-4CCC-A9DD-D50D2CED2BF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7192AB3-E26D-4D26-A2C2-99AED37C7B42}" type="pres">
      <dgm:prSet presAssocID="{BA330747-F012-4B41-8BE1-4C4E7CF689FB}" presName="spacer" presStyleCnt="0"/>
      <dgm:spPr/>
    </dgm:pt>
    <dgm:pt modelId="{5F175909-BC64-4E25-A58D-50E255B1B3C0}" type="pres">
      <dgm:prSet presAssocID="{24CEDEDB-C979-4009-8FCD-57ECEE176DC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9D684C9-9D05-46EB-873A-E3290FC5B3C6}" type="pres">
      <dgm:prSet presAssocID="{86DEF618-FD18-48A1-A50F-C23F11B5E7FE}" presName="spacer" presStyleCnt="0"/>
      <dgm:spPr/>
    </dgm:pt>
    <dgm:pt modelId="{D30E42D3-28E4-45B2-A29D-1BB750D40B83}" type="pres">
      <dgm:prSet presAssocID="{49FE341D-CCAC-461C-8D7C-5013E371E714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C5DA04B-5832-4DE0-892B-21B02ACEF16F}" type="pres">
      <dgm:prSet presAssocID="{7D2D5FE7-54FC-4EDF-866A-0A88CFB784A5}" presName="spacer" presStyleCnt="0"/>
      <dgm:spPr/>
    </dgm:pt>
    <dgm:pt modelId="{48348411-EAC7-4A78-A970-9104CC0068CE}" type="pres">
      <dgm:prSet presAssocID="{DF59E4D6-69A2-4419-9235-25C9C44D716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234421D-C072-434A-B8AD-FE9F34A66A92}" type="pres">
      <dgm:prSet presAssocID="{904E2E7C-2D2B-4D80-9C01-814DFC302A4C}" presName="spacer" presStyleCnt="0"/>
      <dgm:spPr/>
    </dgm:pt>
    <dgm:pt modelId="{0204B71F-43E5-4D48-A7C8-EE4ACC11AD41}" type="pres">
      <dgm:prSet presAssocID="{7FF98673-150F-49D3-B9B8-3E99C49F673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7287C03-10D9-46E8-8922-067FE6803A2E}" srcId="{4DEA2228-034A-41BA-8EF0-D580F17B449A}" destId="{49FE341D-CCAC-461C-8D7C-5013E371E714}" srcOrd="2" destOrd="0" parTransId="{718415AF-2C88-4A94-BBAB-B56849AF6778}" sibTransId="{7D2D5FE7-54FC-4EDF-866A-0A88CFB784A5}"/>
    <dgm:cxn modelId="{D2846230-8B39-4632-90B2-FA8C2AD5A41C}" type="presOf" srcId="{24CEDEDB-C979-4009-8FCD-57ECEE176DC2}" destId="{5F175909-BC64-4E25-A58D-50E255B1B3C0}" srcOrd="0" destOrd="0" presId="urn:microsoft.com/office/officeart/2005/8/layout/vList2"/>
    <dgm:cxn modelId="{090C4037-160C-4EF0-8936-B488A9547839}" type="presOf" srcId="{7FF98673-150F-49D3-B9B8-3E99C49F673A}" destId="{0204B71F-43E5-4D48-A7C8-EE4ACC11AD41}" srcOrd="0" destOrd="0" presId="urn:microsoft.com/office/officeart/2005/8/layout/vList2"/>
    <dgm:cxn modelId="{2CD49C4B-220D-485F-9CF9-C3F3FF3AC6AD}" srcId="{4DEA2228-034A-41BA-8EF0-D580F17B449A}" destId="{24CEDEDB-C979-4009-8FCD-57ECEE176DC2}" srcOrd="1" destOrd="0" parTransId="{42390A38-6675-4C2A-81CD-E7056619080A}" sibTransId="{86DEF618-FD18-48A1-A50F-C23F11B5E7FE}"/>
    <dgm:cxn modelId="{DAEED553-9D63-4B75-B6FA-9542C2FD7422}" type="presOf" srcId="{DF59E4D6-69A2-4419-9235-25C9C44D7167}" destId="{48348411-EAC7-4A78-A970-9104CC0068CE}" srcOrd="0" destOrd="0" presId="urn:microsoft.com/office/officeart/2005/8/layout/vList2"/>
    <dgm:cxn modelId="{4B7B2A8A-8E31-4694-9C85-2BDA4D045EAF}" srcId="{4DEA2228-034A-41BA-8EF0-D580F17B449A}" destId="{A39B6D02-D117-4CCC-A9DD-D50D2CED2BFB}" srcOrd="0" destOrd="0" parTransId="{D521EBED-E54E-4FFF-BF6D-C59A5C76290C}" sibTransId="{BA330747-F012-4B41-8BE1-4C4E7CF689FB}"/>
    <dgm:cxn modelId="{F3B228CC-1D48-45D8-B543-7D308618A311}" type="presOf" srcId="{4DEA2228-034A-41BA-8EF0-D580F17B449A}" destId="{6A5F4DAF-825D-4231-8DF9-767E12A17A90}" srcOrd="0" destOrd="0" presId="urn:microsoft.com/office/officeart/2005/8/layout/vList2"/>
    <dgm:cxn modelId="{FADCEDCE-8F2C-42A8-ACA8-CB56CAACEDF0}" type="presOf" srcId="{49FE341D-CCAC-461C-8D7C-5013E371E714}" destId="{D30E42D3-28E4-45B2-A29D-1BB750D40B83}" srcOrd="0" destOrd="0" presId="urn:microsoft.com/office/officeart/2005/8/layout/vList2"/>
    <dgm:cxn modelId="{9D9AD5D1-0729-4DE6-844C-34C80871ECA6}" srcId="{4DEA2228-034A-41BA-8EF0-D580F17B449A}" destId="{7FF98673-150F-49D3-B9B8-3E99C49F673A}" srcOrd="4" destOrd="0" parTransId="{F86A6F86-F0E4-4041-8CE3-1A4FE20C961D}" sibTransId="{8A517F20-458A-4267-8CD8-29847AE163F9}"/>
    <dgm:cxn modelId="{379A80DC-ACCD-41E3-8346-82EF730FC9A8}" srcId="{4DEA2228-034A-41BA-8EF0-D580F17B449A}" destId="{DF59E4D6-69A2-4419-9235-25C9C44D7167}" srcOrd="3" destOrd="0" parTransId="{FD7BBDA9-2B36-49D7-BD2C-A0FCC80328D5}" sibTransId="{904E2E7C-2D2B-4D80-9C01-814DFC302A4C}"/>
    <dgm:cxn modelId="{41FA7FEA-BD6E-4D66-915C-77310ADFF7B7}" type="presOf" srcId="{A39B6D02-D117-4CCC-A9DD-D50D2CED2BFB}" destId="{22F32FC8-26C8-4872-A898-C90DE64457C6}" srcOrd="0" destOrd="0" presId="urn:microsoft.com/office/officeart/2005/8/layout/vList2"/>
    <dgm:cxn modelId="{D30FF4A2-12F9-4606-8C80-F93CD0143014}" type="presParOf" srcId="{6A5F4DAF-825D-4231-8DF9-767E12A17A90}" destId="{22F32FC8-26C8-4872-A898-C90DE64457C6}" srcOrd="0" destOrd="0" presId="urn:microsoft.com/office/officeart/2005/8/layout/vList2"/>
    <dgm:cxn modelId="{8073C78A-99D5-468B-882A-8E41732F8D1C}" type="presParOf" srcId="{6A5F4DAF-825D-4231-8DF9-767E12A17A90}" destId="{37192AB3-E26D-4D26-A2C2-99AED37C7B42}" srcOrd="1" destOrd="0" presId="urn:microsoft.com/office/officeart/2005/8/layout/vList2"/>
    <dgm:cxn modelId="{55901D69-C4B8-44D0-81D9-DA27406C57C6}" type="presParOf" srcId="{6A5F4DAF-825D-4231-8DF9-767E12A17A90}" destId="{5F175909-BC64-4E25-A58D-50E255B1B3C0}" srcOrd="2" destOrd="0" presId="urn:microsoft.com/office/officeart/2005/8/layout/vList2"/>
    <dgm:cxn modelId="{1C4AB385-A584-424F-8CDB-39D2611FBCA9}" type="presParOf" srcId="{6A5F4DAF-825D-4231-8DF9-767E12A17A90}" destId="{79D684C9-9D05-46EB-873A-E3290FC5B3C6}" srcOrd="3" destOrd="0" presId="urn:microsoft.com/office/officeart/2005/8/layout/vList2"/>
    <dgm:cxn modelId="{E184FD2B-DD0A-4EB0-8D03-39C721E02C6A}" type="presParOf" srcId="{6A5F4DAF-825D-4231-8DF9-767E12A17A90}" destId="{D30E42D3-28E4-45B2-A29D-1BB750D40B83}" srcOrd="4" destOrd="0" presId="urn:microsoft.com/office/officeart/2005/8/layout/vList2"/>
    <dgm:cxn modelId="{92B1F1EA-205A-4FD3-9421-0924BDB4C482}" type="presParOf" srcId="{6A5F4DAF-825D-4231-8DF9-767E12A17A90}" destId="{3C5DA04B-5832-4DE0-892B-21B02ACEF16F}" srcOrd="5" destOrd="0" presId="urn:microsoft.com/office/officeart/2005/8/layout/vList2"/>
    <dgm:cxn modelId="{62DB4E2B-9A74-49A1-94AE-B8824C4B4D9C}" type="presParOf" srcId="{6A5F4DAF-825D-4231-8DF9-767E12A17A90}" destId="{48348411-EAC7-4A78-A970-9104CC0068CE}" srcOrd="6" destOrd="0" presId="urn:microsoft.com/office/officeart/2005/8/layout/vList2"/>
    <dgm:cxn modelId="{25599D26-7D1E-418C-A02B-CBE08089B902}" type="presParOf" srcId="{6A5F4DAF-825D-4231-8DF9-767E12A17A90}" destId="{4234421D-C072-434A-B8AD-FE9F34A66A92}" srcOrd="7" destOrd="0" presId="urn:microsoft.com/office/officeart/2005/8/layout/vList2"/>
    <dgm:cxn modelId="{C8623011-F30B-49E0-8D97-A917AE90BE32}" type="presParOf" srcId="{6A5F4DAF-825D-4231-8DF9-767E12A17A90}" destId="{0204B71F-43E5-4D48-A7C8-EE4ACC11AD41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F32FC8-26C8-4872-A898-C90DE64457C6}">
      <dsp:nvSpPr>
        <dsp:cNvPr id="0" name=""/>
        <dsp:cNvSpPr/>
      </dsp:nvSpPr>
      <dsp:spPr>
        <a:xfrm>
          <a:off x="0" y="21910"/>
          <a:ext cx="6172199" cy="89914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900" kern="1200"/>
            <a:t>안전성 향상</a:t>
          </a:r>
          <a:endParaRPr lang="en-US" sz="2900" kern="1200"/>
        </a:p>
      </dsp:txBody>
      <dsp:txXfrm>
        <a:off x="43893" y="65803"/>
        <a:ext cx="6084413" cy="811358"/>
      </dsp:txXfrm>
    </dsp:sp>
    <dsp:sp modelId="{5F175909-BC64-4E25-A58D-50E255B1B3C0}">
      <dsp:nvSpPr>
        <dsp:cNvPr id="0" name=""/>
        <dsp:cNvSpPr/>
      </dsp:nvSpPr>
      <dsp:spPr>
        <a:xfrm>
          <a:off x="0" y="1004575"/>
          <a:ext cx="6172199" cy="89914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900" kern="1200"/>
            <a:t>효율적인 작업 수행</a:t>
          </a:r>
          <a:endParaRPr lang="en-US" sz="2900" kern="1200"/>
        </a:p>
      </dsp:txBody>
      <dsp:txXfrm>
        <a:off x="43893" y="1048468"/>
        <a:ext cx="6084413" cy="811358"/>
      </dsp:txXfrm>
    </dsp:sp>
    <dsp:sp modelId="{D30E42D3-28E4-45B2-A29D-1BB750D40B83}">
      <dsp:nvSpPr>
        <dsp:cNvPr id="0" name=""/>
        <dsp:cNvSpPr/>
      </dsp:nvSpPr>
      <dsp:spPr>
        <a:xfrm>
          <a:off x="0" y="1987240"/>
          <a:ext cx="6172199" cy="89914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900" kern="1200"/>
            <a:t>자원 최적화</a:t>
          </a:r>
          <a:endParaRPr lang="en-US" sz="2900" kern="1200"/>
        </a:p>
      </dsp:txBody>
      <dsp:txXfrm>
        <a:off x="43893" y="2031133"/>
        <a:ext cx="6084413" cy="811358"/>
      </dsp:txXfrm>
    </dsp:sp>
    <dsp:sp modelId="{48348411-EAC7-4A78-A970-9104CC0068CE}">
      <dsp:nvSpPr>
        <dsp:cNvPr id="0" name=""/>
        <dsp:cNvSpPr/>
      </dsp:nvSpPr>
      <dsp:spPr>
        <a:xfrm>
          <a:off x="0" y="2969905"/>
          <a:ext cx="6172199" cy="89914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900" kern="1200"/>
            <a:t>고객만족도 향상</a:t>
          </a:r>
          <a:endParaRPr lang="en-US" sz="2900" kern="1200"/>
        </a:p>
      </dsp:txBody>
      <dsp:txXfrm>
        <a:off x="43893" y="3013798"/>
        <a:ext cx="6084413" cy="811358"/>
      </dsp:txXfrm>
    </dsp:sp>
    <dsp:sp modelId="{0204B71F-43E5-4D48-A7C8-EE4ACC11AD41}">
      <dsp:nvSpPr>
        <dsp:cNvPr id="0" name=""/>
        <dsp:cNvSpPr/>
      </dsp:nvSpPr>
      <dsp:spPr>
        <a:xfrm>
          <a:off x="0" y="3952570"/>
          <a:ext cx="6172199" cy="89914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900" kern="1200"/>
            <a:t>비용 절감</a:t>
          </a:r>
          <a:endParaRPr lang="en-US" sz="2900" kern="1200"/>
        </a:p>
      </dsp:txBody>
      <dsp:txXfrm>
        <a:off x="43893" y="3996463"/>
        <a:ext cx="6084413" cy="8113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9B6F69-9918-4051-A715-733728CD7673}" type="datetimeFigureOut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268C91-35B6-4837-A496-FC830F1F8F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611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964B-39C5-4462-A108-B9B21A8258D4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4548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333D3-EEAC-4F02-9631-F45F777AD301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966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62FCB-E8CA-41C3-A25C-C3BCA682D423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075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45BDF-0A15-48B4-A4BB-C7F81B19380E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940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54921-263D-40D4-A231-383B0DECC426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5984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84F52-0585-4A2E-8347-F214518E59CE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790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5CF9-4561-47E8-A440-3E882EDD7847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326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5B4A9-7211-40FA-A3AD-F2AE608AAAB9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949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9FF0C-3852-49AD-A234-7EF29799B5A2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630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89B51-CA29-4AB6-85C7-3C57464ADF0D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244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102E8-45B8-4C9B-B457-546BC0CD56B5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7737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876D6-966B-4AAA-AFF5-B1AD2035F1D8}" type="datetime1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AD35D-A502-463D-86E9-3E1AEBF4E4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169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B7487A-22F6-71AE-8C91-7DB5084A7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/>
          <a:p>
            <a:r>
              <a:rPr lang="ko-KR" altLang="en-US"/>
              <a:t>컨테이너 선적</a:t>
            </a:r>
            <a:br>
              <a:rPr lang="en-US" altLang="ko-KR"/>
            </a:br>
            <a:r>
              <a:rPr lang="ko-KR" altLang="en-US"/>
              <a:t>자동화 시스템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7E4E88-C1BA-4B26-9EB4-AD929CA04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/>
          <a:p>
            <a:r>
              <a:rPr lang="en-US" altLang="ko-KR"/>
              <a:t>201904020 </a:t>
            </a:r>
            <a:r>
              <a:rPr lang="ko-KR" altLang="en-US" err="1"/>
              <a:t>윤건용</a:t>
            </a:r>
            <a:endParaRPr lang="en-US" altLang="ko-KR"/>
          </a:p>
          <a:p>
            <a:r>
              <a:rPr lang="en-US" altLang="ko-KR"/>
              <a:t>201904026 </a:t>
            </a:r>
            <a:r>
              <a:rPr lang="ko-KR" altLang="en-US" err="1"/>
              <a:t>이호규</a:t>
            </a:r>
            <a:endParaRPr lang="en-US" altLang="ko-KR"/>
          </a:p>
          <a:p>
            <a:r>
              <a:rPr lang="en-US" altLang="ko-KR"/>
              <a:t>202104035 </a:t>
            </a:r>
            <a:r>
              <a:rPr lang="ko-KR" altLang="en-US" err="1"/>
              <a:t>황수민</a:t>
            </a:r>
            <a:endParaRPr lang="ko-KR" altLang="en-US"/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BA62C7F7-0464-504D-E8C0-95B567FE2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9807" y="0"/>
            <a:ext cx="4022194" cy="1500187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4D3198-02D4-144F-639B-ABDB70CFC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2544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텍스트, 번호, 스크린샷, 평행이(가) 표시된 사진&#10;&#10;자동 생성된 설명">
            <a:extLst>
              <a:ext uri="{FF2B5EF4-FFF2-40B4-BE49-F238E27FC236}">
                <a16:creationId xmlns:a16="http://schemas.microsoft.com/office/drawing/2014/main" id="{F1120A12-1A75-45A1-CB57-5B8F8E70D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" y="262065"/>
            <a:ext cx="11950700" cy="6333871"/>
          </a:xfrm>
          <a:prstGeom prst="rect">
            <a:avLst/>
          </a:prstGeom>
          <a:noFill/>
        </p:spPr>
      </p:pic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9B50C1E5-22AE-E77C-BD22-8AF69F9D9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548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9352165-2701-8718-1062-3A7054A30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869" y="68263"/>
            <a:ext cx="11344262" cy="6721475"/>
          </a:xfrm>
          <a:noFill/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D69C1D-B9AD-967F-AD5E-AADC54628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721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3851C-2C3A-73BF-7C9C-E6E226246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ko-KR" altLang="en-US" sz="5400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F67F4C-208D-48FF-B117-4BA2D0931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/>
          <a:p>
            <a:r>
              <a:rPr lang="ko-KR" altLang="en-US" dirty="0"/>
              <a:t>배경</a:t>
            </a:r>
            <a:endParaRPr lang="en-US" altLang="ko-KR" dirty="0"/>
          </a:p>
          <a:p>
            <a:r>
              <a:rPr lang="ko-KR" altLang="en-US" dirty="0"/>
              <a:t>프로그램 기대효과</a:t>
            </a:r>
            <a:endParaRPr lang="en-US" altLang="ko-KR" dirty="0"/>
          </a:p>
          <a:p>
            <a:r>
              <a:rPr lang="ko-KR" altLang="en-US" dirty="0"/>
              <a:t>시연영상</a:t>
            </a:r>
            <a:endParaRPr lang="en-US" altLang="ko-KR" dirty="0"/>
          </a:p>
          <a:p>
            <a:r>
              <a:rPr lang="ko-KR" altLang="en-US" dirty="0"/>
              <a:t>회로도</a:t>
            </a:r>
            <a:endParaRPr lang="en-US" altLang="ko-KR" dirty="0"/>
          </a:p>
          <a:p>
            <a:r>
              <a:rPr lang="ko-KR" altLang="en-US" dirty="0"/>
              <a:t>순서도</a:t>
            </a:r>
            <a:endParaRPr lang="en-US" altLang="ko-KR" dirty="0"/>
          </a:p>
          <a:p>
            <a:r>
              <a:rPr lang="ko-KR" altLang="en-US" dirty="0"/>
              <a:t>시퀀스 다이어그램</a:t>
            </a:r>
            <a:endParaRPr lang="en-US" altLang="ko-KR" dirty="0"/>
          </a:p>
          <a:p>
            <a:r>
              <a:rPr lang="ko-KR" altLang="en-US" dirty="0"/>
              <a:t>코드 명세표</a:t>
            </a:r>
            <a:endParaRPr lang="en-US" altLang="ko-KR" dirty="0"/>
          </a:p>
          <a:p>
            <a:r>
              <a:rPr lang="ko-KR" altLang="en-US" dirty="0"/>
              <a:t>시연영상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A2DF193-2E2A-10E0-D929-315FC272E6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39C77B-D754-2D76-198C-BACE9902B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742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Title 1">
            <a:extLst>
              <a:ext uri="{FF2B5EF4-FFF2-40B4-BE49-F238E27FC236}">
                <a16:creationId xmlns:a16="http://schemas.microsoft.com/office/drawing/2014/main" id="{09EDD9C5-7713-01BB-658E-C9C07D78D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1. </a:t>
            </a:r>
            <a:r>
              <a:rPr lang="ko-KR" altLang="en-US" dirty="0"/>
              <a:t>배경</a:t>
            </a:r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9D31DB-1C5E-6EE6-A544-88937F054B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fontAlgn="base" latinLnBrk="0"/>
            <a:r>
              <a:rPr lang="ko-KR" altLang="en-US" sz="2200" dirty="0"/>
              <a:t>최근 </a:t>
            </a:r>
            <a:r>
              <a:rPr lang="en-US" altLang="ko-KR" sz="2200" dirty="0"/>
              <a:t>10</a:t>
            </a:r>
            <a:r>
              <a:rPr lang="ko-KR" altLang="en-US" sz="2200" dirty="0"/>
              <a:t>년간</a:t>
            </a:r>
            <a:r>
              <a:rPr lang="en-US" altLang="ko-KR" sz="2200" dirty="0"/>
              <a:t>(2013</a:t>
            </a:r>
            <a:r>
              <a:rPr lang="ko-KR" altLang="en-US" sz="2200" dirty="0"/>
              <a:t>년</a:t>
            </a:r>
            <a:r>
              <a:rPr lang="en-US" altLang="ko-KR" sz="2200" dirty="0"/>
              <a:t>~2022</a:t>
            </a:r>
            <a:r>
              <a:rPr lang="ko-KR" altLang="en-US" sz="2200" dirty="0"/>
              <a:t>년</a:t>
            </a:r>
            <a:r>
              <a:rPr lang="en-US" altLang="ko-KR" sz="2200" dirty="0"/>
              <a:t>) </a:t>
            </a:r>
            <a:r>
              <a:rPr lang="ko-KR" altLang="en-US" sz="2200" dirty="0"/>
              <a:t>항만 </a:t>
            </a:r>
            <a:r>
              <a:rPr lang="ko-KR" altLang="en-US" sz="2200" dirty="0" err="1"/>
              <a:t>하역장</a:t>
            </a:r>
            <a:r>
              <a:rPr lang="ko-KR" altLang="en-US" sz="2200" dirty="0"/>
              <a:t> 내 사고로 </a:t>
            </a:r>
            <a:r>
              <a:rPr lang="en-US" altLang="ko-KR" sz="2200" dirty="0"/>
              <a:t>2857</a:t>
            </a:r>
            <a:r>
              <a:rPr lang="ko-KR" altLang="en-US" sz="2200" dirty="0"/>
              <a:t>명의 재해자가 발생하였으며 </a:t>
            </a:r>
            <a:r>
              <a:rPr lang="en-US" altLang="ko-KR" sz="2200" dirty="0"/>
              <a:t>44</a:t>
            </a:r>
            <a:r>
              <a:rPr lang="ko-KR" altLang="en-US" sz="2200" dirty="0"/>
              <a:t>명의 사망자가 있는 것으로 확인되었고 지난해 항만 재해자가 </a:t>
            </a:r>
            <a:r>
              <a:rPr lang="en-US" altLang="ko-KR" sz="2200" dirty="0"/>
              <a:t>351</a:t>
            </a:r>
            <a:r>
              <a:rPr lang="ko-KR" altLang="en-US" sz="2200" dirty="0"/>
              <a:t>명으로 </a:t>
            </a:r>
            <a:r>
              <a:rPr lang="en-US" altLang="ko-KR" sz="2200" dirty="0"/>
              <a:t>2017</a:t>
            </a:r>
            <a:r>
              <a:rPr lang="ko-KR" altLang="en-US" sz="2200" dirty="0"/>
              <a:t>년 대비 </a:t>
            </a:r>
            <a:r>
              <a:rPr lang="en-US" altLang="ko-KR" sz="2200" dirty="0"/>
              <a:t>59.5% </a:t>
            </a:r>
            <a:r>
              <a:rPr lang="ko-KR" altLang="en-US" sz="2200" dirty="0"/>
              <a:t>증가</a:t>
            </a:r>
            <a:endParaRPr lang="en-US" altLang="ko-KR" sz="2200" dirty="0"/>
          </a:p>
          <a:p>
            <a:pPr fontAlgn="base" latinLnBrk="0"/>
            <a:r>
              <a:rPr lang="en-US" altLang="ko-KR" sz="2200" dirty="0"/>
              <a:t> </a:t>
            </a:r>
            <a:r>
              <a:rPr lang="ko-KR" altLang="en-US" sz="2200" dirty="0"/>
              <a:t>본 프로그램에서의 자동화 시스템은 컨테이너를 자동으로 선적하고 관리함으로써 작업자들의 안전을 보장하고</a:t>
            </a:r>
            <a:r>
              <a:rPr lang="en-US" altLang="ko-KR" sz="2200" dirty="0"/>
              <a:t>, </a:t>
            </a:r>
            <a:r>
              <a:rPr lang="ko-KR" altLang="en-US" sz="2200" dirty="0"/>
              <a:t>인명피해를 최소화하는 데 중점을 두고 있음</a:t>
            </a:r>
          </a:p>
        </p:txBody>
      </p:sp>
      <p:pic>
        <p:nvPicPr>
          <p:cNvPr id="1026" name="Picture 2" descr="컨테이너 갠트리 크레인 부두 물류 사업 운송 트럭 분리로 수출입 - 194680047">
            <a:extLst>
              <a:ext uri="{FF2B5EF4-FFF2-40B4-BE49-F238E27FC236}">
                <a16:creationId xmlns:a16="http://schemas.microsoft.com/office/drawing/2014/main" id="{A23F6D7E-28BE-274B-8B52-547AC5E6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5590" y="1825625"/>
            <a:ext cx="4834820" cy="435133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853259-862C-83AD-C132-9ABB474A0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20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B0A9DD-787A-346D-5962-493BFD324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altLang="ko-KR"/>
              <a:t>2. </a:t>
            </a:r>
            <a:r>
              <a:rPr lang="ko-KR" altLang="en-US"/>
              <a:t>프로그램 기대효과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A46BF9C-3049-5ADB-E895-8875544F8F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E4B25377-0A6D-7681-B398-DD7C35565B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787664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12356C3-D63F-AE36-7387-C76877417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220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OT_영상">
            <a:hlinkClick r:id="" action="ppaction://media"/>
            <a:extLst>
              <a:ext uri="{FF2B5EF4-FFF2-40B4-BE49-F238E27FC236}">
                <a16:creationId xmlns:a16="http://schemas.microsoft.com/office/drawing/2014/main" id="{C78B7728-C82C-F68C-847F-46C7637147B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noFill/>
        </p:spPr>
      </p:pic>
      <p:sp>
        <p:nvSpPr>
          <p:cNvPr id="5" name="슬라이드 번호 개체 틀 4" hidden="1">
            <a:extLst>
              <a:ext uri="{FF2B5EF4-FFF2-40B4-BE49-F238E27FC236}">
                <a16:creationId xmlns:a16="http://schemas.microsoft.com/office/drawing/2014/main" id="{2A160D4B-07EA-E017-5684-BBA507814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7A5AD35D-A502-463D-86E9-3E1AEBF4E462}" type="slidenum">
              <a:rPr lang="ko-KR" altLang="en-US" smtClean="0"/>
              <a:pPr>
                <a:spcAft>
                  <a:spcPts val="600"/>
                </a:spcAft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21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B0FA91-64DF-2A65-B24D-6744C623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회로도</a:t>
            </a:r>
          </a:p>
        </p:txBody>
      </p:sp>
      <p:pic>
        <p:nvPicPr>
          <p:cNvPr id="4" name="Picture 1" descr="평면도, 도표, 기술 도면, 회로이(가) 표시된 사진&#10;&#10;자동 생성된 설명">
            <a:extLst>
              <a:ext uri="{FF2B5EF4-FFF2-40B4-BE49-F238E27FC236}">
                <a16:creationId xmlns:a16="http://schemas.microsoft.com/office/drawing/2014/main" id="{9F3C08FD-9B96-F8DC-360A-B1D0C6B9A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115" y="987425"/>
            <a:ext cx="6130345" cy="48736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2F776E8-18C9-D5EE-75B3-E8183A036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 fontScale="92500" lnSpcReduction="20000"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kern="0" spc="0" dirty="0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• </a:t>
            </a:r>
            <a:r>
              <a:rPr lang="ko-KR" altLang="en-US" sz="1800" b="1" kern="0" spc="0" dirty="0" err="1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사용모듈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</a:b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-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초음파 센서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ESP-01(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와이파이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)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적외선센서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x3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DC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모터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x4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222222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- L298N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222222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(</a:t>
            </a:r>
            <a:r>
              <a:rPr lang="ko-KR" altLang="en-US" sz="1800" kern="0" spc="0" dirty="0">
                <a:solidFill>
                  <a:srgbClr val="222222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모터 드라이버</a:t>
            </a:r>
            <a:r>
              <a:rPr lang="en-US" altLang="ko-KR" sz="1800" kern="0" spc="0" dirty="0">
                <a:solidFill>
                  <a:srgbClr val="222222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)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342900" marR="0" lvl="0" indent="-342900" algn="just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en-US" altLang="ko-KR" sz="1800" kern="0" spc="0" dirty="0">
                <a:solidFill>
                  <a:srgbClr val="222222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GM65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222222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(</a:t>
            </a:r>
            <a:r>
              <a:rPr lang="ko-KR" altLang="en-US" sz="1800" kern="0" spc="0" dirty="0">
                <a:solidFill>
                  <a:srgbClr val="222222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바코드 카메라</a:t>
            </a:r>
            <a:r>
              <a:rPr lang="en-US" altLang="ko-KR" sz="1800" kern="0" spc="0" dirty="0">
                <a:solidFill>
                  <a:srgbClr val="222222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)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342900" marR="0" lvl="0" indent="-342900" algn="just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en-US" altLang="ko-KR" sz="1800" kern="0" spc="0" dirty="0">
                <a:solidFill>
                  <a:srgbClr val="222222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</a:rPr>
              <a:t>UNO x2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endParaRPr 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13A5EA0-0951-5844-F9A6-5B07DD0F9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A5AD35D-A502-463D-86E9-3E1AEBF4E462}" type="slidenum">
              <a:rPr lang="ko-KR" altLang="en-US" smtClean="0"/>
              <a:pPr>
                <a:spcAft>
                  <a:spcPts val="600"/>
                </a:spcAft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674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3AFCBBF9-B552-3C30-8FD0-A40E6F784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/>
          <a:p>
            <a:r>
              <a:rPr lang="en-US" dirty="0"/>
              <a:t>5. </a:t>
            </a:r>
            <a:r>
              <a:rPr lang="ko-KR" altLang="en-US" dirty="0"/>
              <a:t>순서도</a:t>
            </a:r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1CF04AD-3193-9776-68FF-DB3470270D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/>
          <a:p>
            <a:endParaRPr 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D90ABA-20E6-C86A-E0EF-0DF1BFC73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AD35D-A502-463D-86E9-3E1AEBF4E462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878B38D0-917B-7B3F-2C71-4875D430C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6529" y="262646"/>
            <a:ext cx="5508141" cy="6332708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55AEF0-17B4-9F26-FAD0-07F2D27F3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6. </a:t>
            </a:r>
            <a:r>
              <a:rPr lang="ko-KR" altLang="en-US" dirty="0"/>
              <a:t>시퀀스 다이어그램</a:t>
            </a: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C620D77A-D342-3FB7-A62A-578547F64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495" y="1557703"/>
            <a:ext cx="8895010" cy="4981209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12AE04-014C-D86A-D0F3-96CC38F68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A5AD35D-A502-463D-86E9-3E1AEBF4E462}" type="slidenum">
              <a:rPr lang="ko-KR" altLang="en-US" smtClean="0"/>
              <a:pPr>
                <a:spcAft>
                  <a:spcPts val="600"/>
                </a:spcAft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476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928354-74C2-0657-ED80-794F932B8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코드 명세표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BEAF1F9-F998-F51D-344E-879063399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C99897-2BE5-1F18-2E8F-D4E423A90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A5AD35D-A502-463D-86E9-3E1AEBF4E462}" type="slidenum">
              <a:rPr lang="ko-KR" altLang="en-US" smtClean="0"/>
              <a:pPr>
                <a:spcAft>
                  <a:spcPts val="600"/>
                </a:spcAft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511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148</Words>
  <Application>Microsoft Office PowerPoint</Application>
  <PresentationFormat>와이드스크린</PresentationFormat>
  <Paragraphs>47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맑은 고딕</vt:lpstr>
      <vt:lpstr>함초롬돋움</vt:lpstr>
      <vt:lpstr>함초롬바탕</vt:lpstr>
      <vt:lpstr>Arial</vt:lpstr>
      <vt:lpstr>Wingdings</vt:lpstr>
      <vt:lpstr>Office 테마</vt:lpstr>
      <vt:lpstr>컨테이너 선적 자동화 시스템</vt:lpstr>
      <vt:lpstr>목차</vt:lpstr>
      <vt:lpstr>1. 배경</vt:lpstr>
      <vt:lpstr>2. 프로그램 기대효과</vt:lpstr>
      <vt:lpstr>PowerPoint 프레젠테이션</vt:lpstr>
      <vt:lpstr>4. 회로도</vt:lpstr>
      <vt:lpstr>5. 순서도</vt:lpstr>
      <vt:lpstr>6. 시퀀스 다이어그램</vt:lpstr>
      <vt:lpstr>7. 코드 명세표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컨테이너 선적 자동화 시스템</dc:title>
  <dc:creator>ghrb6769@gmail.com</dc:creator>
  <cp:lastModifiedBy>3614</cp:lastModifiedBy>
  <cp:revision>9</cp:revision>
  <dcterms:created xsi:type="dcterms:W3CDTF">2023-12-11T02:17:04Z</dcterms:created>
  <dcterms:modified xsi:type="dcterms:W3CDTF">2023-12-13T06:51:18Z</dcterms:modified>
  <cp:version/>
</cp:coreProperties>
</file>

<file path=docProps/thumbnail.jpeg>
</file>